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87" r:id="rId3"/>
  </p:sldMasterIdLst>
  <p:notesMasterIdLst>
    <p:notesMasterId r:id="rId33"/>
  </p:notesMasterIdLst>
  <p:sldIdLst>
    <p:sldId id="454" r:id="rId4"/>
    <p:sldId id="496" r:id="rId5"/>
    <p:sldId id="685" r:id="rId6"/>
    <p:sldId id="686" r:id="rId7"/>
    <p:sldId id="688" r:id="rId8"/>
    <p:sldId id="687" r:id="rId9"/>
    <p:sldId id="707" r:id="rId10"/>
    <p:sldId id="411" r:id="rId11"/>
    <p:sldId id="703" r:id="rId12"/>
    <p:sldId id="704" r:id="rId13"/>
    <p:sldId id="412" r:id="rId14"/>
    <p:sldId id="705" r:id="rId15"/>
    <p:sldId id="706" r:id="rId16"/>
    <p:sldId id="431" r:id="rId17"/>
    <p:sldId id="689" r:id="rId18"/>
    <p:sldId id="418" r:id="rId19"/>
    <p:sldId id="420" r:id="rId20"/>
    <p:sldId id="440" r:id="rId21"/>
    <p:sldId id="691" r:id="rId22"/>
    <p:sldId id="561" r:id="rId23"/>
    <p:sldId id="288" r:id="rId24"/>
    <p:sldId id="300" r:id="rId25"/>
    <p:sldId id="698" r:id="rId26"/>
    <p:sldId id="562" r:id="rId27"/>
    <p:sldId id="425" r:id="rId28"/>
    <p:sldId id="426" r:id="rId29"/>
    <p:sldId id="427" r:id="rId30"/>
    <p:sldId id="557" r:id="rId31"/>
    <p:sldId id="555" r:id="rId3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C6E3E-26AD-7843-962E-8E09C6E781D0}" v="130" dt="2022-04-05T03:45:52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6" d="100"/>
          <a:sy n="106" d="100"/>
        </p:scale>
        <p:origin x="7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B41C01BE-AA67-7A43-B6F2-D46CD8C2A465}"/>
    <pc:docChg chg="modSld">
      <pc:chgData name="Khattab, Sherif" userId="c83b1e15-36f3-4f46-aceb-05aac24c545e" providerId="ADAL" clId="{B41C01BE-AA67-7A43-B6F2-D46CD8C2A465}" dt="2021-09-01T06:23:33.307" v="0"/>
      <pc:docMkLst>
        <pc:docMk/>
      </pc:docMkLst>
      <pc:sldChg chg="modSp">
        <pc:chgData name="Khattab, Sherif" userId="c83b1e15-36f3-4f46-aceb-05aac24c545e" providerId="ADAL" clId="{B41C01BE-AA67-7A43-B6F2-D46CD8C2A465}" dt="2021-09-01T06:23:33.307" v="0"/>
        <pc:sldMkLst>
          <pc:docMk/>
          <pc:sldMk cId="1330366002" sldId="454"/>
        </pc:sldMkLst>
        <pc:spChg chg="mod">
          <ac:chgData name="Khattab, Sherif" userId="c83b1e15-36f3-4f46-aceb-05aac24c545e" providerId="ADAL" clId="{B41C01BE-AA67-7A43-B6F2-D46CD8C2A465}" dt="2021-09-01T06:23:33.307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996C8A99-657B-4A63-A3BB-9EA290D90D5B}"/>
    <pc:docChg chg="addSld delSld modSld">
      <pc:chgData name="Khattab, Sherif" userId="c83b1e15-36f3-4f46-aceb-05aac24c545e" providerId="ADAL" clId="{996C8A99-657B-4A63-A3BB-9EA290D90D5B}" dt="2021-04-06T22:42:59.320" v="142" actId="47"/>
      <pc:docMkLst>
        <pc:docMk/>
      </pc:docMkLst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744154349" sldId="300"/>
        </pc:sldMkLst>
      </pc:sldChg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modSp">
        <pc:chgData name="Khattab, Sherif" userId="c83b1e15-36f3-4f46-aceb-05aac24c545e" providerId="ADAL" clId="{996C8A99-657B-4A63-A3BB-9EA290D90D5B}" dt="2021-04-06T22:42:34.006" v="141" actId="1076"/>
        <pc:sldMkLst>
          <pc:docMk/>
          <pc:sldMk cId="613526993" sldId="423"/>
        </pc:sldMkLst>
        <pc:picChg chg="mod">
          <ac:chgData name="Khattab, Sherif" userId="c83b1e15-36f3-4f46-aceb-05aac24c545e" providerId="ADAL" clId="{996C8A99-657B-4A63-A3BB-9EA290D90D5B}" dt="2021-04-06T22:42:34.006" v="141" actId="1076"/>
          <ac:picMkLst>
            <pc:docMk/>
            <pc:sldMk cId="613526993" sldId="423"/>
            <ac:picMk id="29700" creationId="{01ECE8E7-25C6-9C4D-96ED-CAFF13489FFB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005745473" sldId="436"/>
        </pc:sldMkLst>
      </pc:sldChg>
      <pc:sldChg chg="modSp">
        <pc:chgData name="Khattab, Sherif" userId="c83b1e15-36f3-4f46-aceb-05aac24c545e" providerId="ADAL" clId="{996C8A99-657B-4A63-A3BB-9EA290D90D5B}" dt="2021-04-06T22:42:23.638" v="140" actId="1076"/>
        <pc:sldMkLst>
          <pc:docMk/>
          <pc:sldMk cId="3110092608" sldId="438"/>
        </pc:sldMkLst>
        <pc:picChg chg="mod">
          <ac:chgData name="Khattab, Sherif" userId="c83b1e15-36f3-4f46-aceb-05aac24c545e" providerId="ADAL" clId="{996C8A99-657B-4A63-A3BB-9EA290D90D5B}" dt="2021-04-06T22:42:23.638" v="140" actId="1076"/>
          <ac:picMkLst>
            <pc:docMk/>
            <pc:sldMk cId="3110092608" sldId="438"/>
            <ac:picMk id="47108" creationId="{D05CCF0A-4460-4545-99E0-2154ED871C56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678700985" sldId="549"/>
        </pc:sldMkLst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C573D1BA-60C4-496F-900E-6ACC1D292198}"/>
    <pc:docChg chg="undo redo custSel addSld delSld modSld sldOrd delMainMaster">
      <pc:chgData name="Khattab, Sherif" userId="c83b1e15-36f3-4f46-aceb-05aac24c545e" providerId="ADAL" clId="{C573D1BA-60C4-496F-900E-6ACC1D292198}" dt="2021-11-16T17:05:12.684" v="552"/>
      <pc:docMkLst>
        <pc:docMk/>
      </pc:docMkLst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395211604" sldId="28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24028409" sldId="28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045172050" sldId="28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045172050" sldId="286"/>
            <ac:spMk id="4" creationId="{2E015DEC-B4B1-2945-AD36-35937445080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601442099" sldId="28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522792431" sldId="28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432103208" sldId="28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854989116" sldId="29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4989116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10710663" sldId="29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10710663" sldId="292"/>
            <ac:spMk id="4" creationId="{D8914E21-DD4E-E043-B65F-15D6AFB672C4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290418159" sldId="29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290418159" sldId="293"/>
            <ac:spMk id="51" creationId="{605B1666-9B68-7B4A-ABBD-04BFFCD7E96F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219484641" sldId="30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219484641" sldId="309"/>
            <ac:spMk id="40" creationId="{65A8C40D-895A-074E-90E0-40E1B9A9A8AB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3594502056" sldId="31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94502056" sldId="310"/>
            <ac:spMk id="5" creationId="{1586CEE3-AB2A-0140-9192-87F6CB2F6A97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154839364" sldId="31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54839364" sldId="311"/>
            <ac:spMk id="4" creationId="{DF434167-E313-D640-A9ED-5250ADBF07A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957401858" sldId="31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184422094" sldId="31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84422094" sldId="313"/>
            <ac:spMk id="50" creationId="{5C44D7D7-2C9E-E247-8777-764EE49B0696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100091038" sldId="31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4092636648" sldId="31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580558072" sldId="31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0690377" sldId="31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850776597" sldId="31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850776597" sldId="318"/>
            <ac:spMk id="4" creationId="{5E7EFA08-741C-7A40-99C5-774EA7AD9142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52238868" sldId="31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852238868" sldId="319"/>
            <ac:spMk id="82947" creationId="{21968F94-58DE-CD48-AA77-40426764B551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184486324" sldId="32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84486324" sldId="320"/>
            <ac:spMk id="5" creationId="{C3D75E54-7737-8844-A629-EB170AD9D7E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4326898" sldId="32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424326898" sldId="321"/>
            <ac:spMk id="25" creationId="{8715585F-9281-D54D-9DBD-D960C37A67D2}"/>
          </ac:spMkLst>
        </pc:spChg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C573D1BA-60C4-496F-900E-6ACC1D292198}" dt="2021-11-15T17:43:23.163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C573D1BA-60C4-496F-900E-6ACC1D292198}" dt="2021-11-15T17:43:23.163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C573D1BA-60C4-496F-900E-6ACC1D292198}" dt="2021-11-15T17:45:05.965" v="19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C573D1BA-60C4-496F-900E-6ACC1D292198}" dt="2021-11-15T17:44:03.244" v="18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C573D1BA-60C4-496F-900E-6ACC1D292198}" dt="2021-11-15T17:45:05.965" v="19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237143357" sldId="55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863907" sldId="55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983398899" sldId="55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29000525" sldId="55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67861675" sldId="55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593300295" sldId="55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58024077" sldId="558"/>
        </pc:sldMkLst>
      </pc:sldChg>
      <pc:sldChg chg="add del modTransition">
        <pc:chgData name="Khattab, Sherif" userId="c83b1e15-36f3-4f46-aceb-05aac24c545e" providerId="ADAL" clId="{C573D1BA-60C4-496F-900E-6ACC1D292198}" dt="2021-11-16T16:59:03.308" v="405"/>
        <pc:sldMkLst>
          <pc:docMk/>
          <pc:sldMk cId="2459949097" sldId="559"/>
        </pc:sldMkLst>
      </pc:sldChg>
      <pc:sldChg chg="add del">
        <pc:chgData name="Khattab, Sherif" userId="c83b1e15-36f3-4f46-aceb-05aac24c545e" providerId="ADAL" clId="{C573D1BA-60C4-496F-900E-6ACC1D292198}" dt="2021-11-16T16:58:55.438" v="403" actId="2696"/>
        <pc:sldMkLst>
          <pc:docMk/>
          <pc:sldMk cId="2769531636" sldId="559"/>
        </pc:sldMkLst>
      </pc:sldChg>
      <pc:sldChg chg="add">
        <pc:chgData name="Khattab, Sherif" userId="c83b1e15-36f3-4f46-aceb-05aac24c545e" providerId="ADAL" clId="{C573D1BA-60C4-496F-900E-6ACC1D292198}" dt="2021-11-16T16:59:03.342" v="40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54291359" sldId="560"/>
        </pc:sldMkLst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97406678" sldId="56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97406678" sldId="561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C573D1BA-60C4-496F-900E-6ACC1D292198}" dt="2021-11-15T17:45:43.251" v="195" actId="47"/>
        <pc:sldMkLst>
          <pc:docMk/>
          <pc:sldMk cId="2710081899" sldId="647"/>
        </pc:sldMkLst>
      </pc:sldChg>
      <pc:sldChg chg="add del">
        <pc:chgData name="Khattab, Sherif" userId="c83b1e15-36f3-4f46-aceb-05aac24c545e" providerId="ADAL" clId="{C573D1BA-60C4-496F-900E-6ACC1D292198}" dt="2021-11-15T17:45:44.683" v="196" actId="47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063033125" sldId="65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36437328" sldId="66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1677266450" sldId="66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824507597" sldId="66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42479177" sldId="670"/>
        </pc:sldMkLst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98043200" sldId="67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98043200" sldId="672"/>
            <ac:spMk id="4" creationId="{A0DA33E5-0E5E-40E0-BBAF-A1CC024B752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356128445" sldId="67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356128445" sldId="673"/>
            <ac:spMk id="4" creationId="{45660CF0-C1F5-4BD0-AA68-900914CB19CA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841395943" sldId="67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841395943" sldId="674"/>
            <ac:spMk id="4" creationId="{5E7EFA08-741C-7A40-99C5-774EA7AD9142}"/>
          </ac:spMkLst>
        </pc:spChg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1749222950" sldId="675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190004034" sldId="675"/>
        </pc:sldMkLst>
      </pc:sldChg>
      <pc:sldChg chg="add">
        <pc:chgData name="Khattab, Sherif" userId="c83b1e15-36f3-4f46-aceb-05aac24c545e" providerId="ADAL" clId="{C573D1BA-60C4-496F-900E-6ACC1D292198}" dt="2021-11-16T16:58:09.322" v="396"/>
        <pc:sldMkLst>
          <pc:docMk/>
          <pc:sldMk cId="3725348650" sldId="675"/>
        </pc:sldMkLst>
      </pc:sldChg>
      <pc:sldChg chg="add del modTransition">
        <pc:chgData name="Khattab, Sherif" userId="c83b1e15-36f3-4f46-aceb-05aac24c545e" providerId="ADAL" clId="{C573D1BA-60C4-496F-900E-6ACC1D292198}" dt="2021-11-16T16:58:25.725" v="399"/>
        <pc:sldMkLst>
          <pc:docMk/>
          <pc:sldMk cId="814190571" sldId="676"/>
        </pc:sldMkLst>
      </pc:sldChg>
      <pc:sldChg chg="add">
        <pc:chgData name="Khattab, Sherif" userId="c83b1e15-36f3-4f46-aceb-05aac24c545e" providerId="ADAL" clId="{C573D1BA-60C4-496F-900E-6ACC1D292198}" dt="2021-11-16T16:58:25.776" v="400"/>
        <pc:sldMkLst>
          <pc:docMk/>
          <pc:sldMk cId="2217790408" sldId="676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3329563399" sldId="676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388799766" sldId="676"/>
        </pc:sldMkLst>
      </pc:sldChg>
      <pc:sldChg chg="add del">
        <pc:chgData name="Khattab, Sherif" userId="c83b1e15-36f3-4f46-aceb-05aac24c545e" providerId="ADAL" clId="{C573D1BA-60C4-496F-900E-6ACC1D292198}" dt="2021-11-16T16:58:12.587" v="397" actId="2696"/>
        <pc:sldMkLst>
          <pc:docMk/>
          <pc:sldMk cId="3396722432" sldId="676"/>
        </pc:sldMkLst>
      </pc:sldChg>
      <pc:sldChg chg="add ord">
        <pc:chgData name="Khattab, Sherif" userId="c83b1e15-36f3-4f46-aceb-05aac24c545e" providerId="ADAL" clId="{C573D1BA-60C4-496F-900E-6ACC1D292198}" dt="2021-11-16T16:58:35" v="402"/>
        <pc:sldMkLst>
          <pc:docMk/>
          <pc:sldMk cId="784317894" sldId="677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2808391288" sldId="677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451575800" sldId="677"/>
        </pc:sldMkLst>
      </pc:sldChg>
      <pc:sldChg chg="add del">
        <pc:chgData name="Khattab, Sherif" userId="c83b1e15-36f3-4f46-aceb-05aac24c545e" providerId="ADAL" clId="{C573D1BA-60C4-496F-900E-6ACC1D292198}" dt="2021-11-16T16:57:44.572" v="393" actId="47"/>
        <pc:sldMkLst>
          <pc:docMk/>
          <pc:sldMk cId="1744575395" sldId="67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441648703" sldId="67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27036374" sldId="68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14354052" sldId="68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95397815" sldId="682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6886451" sldId="683"/>
        </pc:sldMkLst>
      </pc:sldChg>
      <pc:sldChg chg="add del">
        <pc:chgData name="Khattab, Sherif" userId="c83b1e15-36f3-4f46-aceb-05aac24c545e" providerId="ADAL" clId="{C573D1BA-60C4-496F-900E-6ACC1D292198}" dt="2021-11-15T17:43:55.043" v="12"/>
        <pc:sldMkLst>
          <pc:docMk/>
          <pc:sldMk cId="3927292625" sldId="68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0948429" sldId="684"/>
        </pc:sldMkLst>
      </pc:sldChg>
      <pc:sldChg chg="modSp new mod">
        <pc:chgData name="Khattab, Sherif" userId="c83b1e15-36f3-4f46-aceb-05aac24c545e" providerId="ADAL" clId="{C573D1BA-60C4-496F-900E-6ACC1D292198}" dt="2021-11-16T16:56:50.415" v="373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C573D1BA-60C4-496F-900E-6ACC1D292198}" dt="2021-11-16T16:55:41.895" v="218" actId="5793"/>
          <ac:spMkLst>
            <pc:docMk/>
            <pc:sldMk cId="2217074986" sldId="685"/>
            <ac:spMk id="2" creationId="{5C78D176-A2F6-486F-9943-988AB1279373}"/>
          </ac:spMkLst>
        </pc:spChg>
        <pc:spChg chg="mod">
          <ac:chgData name="Khattab, Sherif" userId="c83b1e15-36f3-4f46-aceb-05aac24c545e" providerId="ADAL" clId="{C573D1BA-60C4-496F-900E-6ACC1D292198}" dt="2021-11-16T16:56:50.415" v="373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4:56.871" v="546"/>
        <pc:sldMkLst>
          <pc:docMk/>
          <pc:sldMk cId="1859621232" sldId="686"/>
        </pc:sldMkLst>
        <pc:spChg chg="mod">
          <ac:chgData name="Khattab, Sherif" userId="c83b1e15-36f3-4f46-aceb-05aac24c545e" providerId="ADAL" clId="{C573D1BA-60C4-496F-900E-6ACC1D292198}" dt="2021-11-16T17:03:15.700" v="514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C573D1BA-60C4-496F-900E-6ACC1D292198}" dt="2021-11-16T17:04:46.156" v="544" actId="27636"/>
          <ac:spMkLst>
            <pc:docMk/>
            <pc:sldMk cId="1859621232" sldId="686"/>
            <ac:spMk id="3" creationId="{0AB20655-A5EB-4723-9A46-A459597F30E3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12.684" v="552"/>
        <pc:sldMkLst>
          <pc:docMk/>
          <pc:sldMk cId="1693605844" sldId="687"/>
        </pc:sldMkLst>
        <pc:spChg chg="mod">
          <ac:chgData name="Khattab, Sherif" userId="c83b1e15-36f3-4f46-aceb-05aac24c545e" providerId="ADAL" clId="{C573D1BA-60C4-496F-900E-6ACC1D292198}" dt="2021-11-16T17:02:11.552" v="47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C573D1BA-60C4-496F-900E-6ACC1D292198}" dt="2021-11-16T17:02:13.167" v="474"/>
          <ac:spMkLst>
            <pc:docMk/>
            <pc:sldMk cId="1693605844" sldId="687"/>
            <ac:spMk id="3" creationId="{B6621103-B5F0-4B13-B1D5-A90541BD8165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06.961" v="550"/>
        <pc:sldMkLst>
          <pc:docMk/>
          <pc:sldMk cId="1163323987" sldId="688"/>
        </pc:sldMkLst>
        <pc:spChg chg="mod">
          <ac:chgData name="Khattab, Sherif" userId="c83b1e15-36f3-4f46-aceb-05aac24c545e" providerId="ADAL" clId="{C573D1BA-60C4-496F-900E-6ACC1D292198}" dt="2021-11-16T17:02:42.142" v="509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C573D1BA-60C4-496F-900E-6ACC1D292198}" dt="2021-11-16T17:05:00.676" v="548" actId="20577"/>
          <ac:spMkLst>
            <pc:docMk/>
            <pc:sldMk cId="1163323987" sldId="688"/>
            <ac:spMk id="3" creationId="{1B12EDE3-1EDF-4174-8B70-DA50A45D402C}"/>
          </ac:spMkLst>
        </pc:spChg>
      </pc:sldChg>
      <pc:sldMasterChg chg="del delSldLayout">
        <pc:chgData name="Khattab, Sherif" userId="c83b1e15-36f3-4f46-aceb-05aac24c545e" providerId="ADAL" clId="{C573D1BA-60C4-496F-900E-6ACC1D292198}" dt="2021-11-16T16:59:21.555" v="407" actId="2696"/>
        <pc:sldMasterMkLst>
          <pc:docMk/>
          <pc:sldMasterMk cId="3631272700" sldId="2147483687"/>
        </pc:sldMasterMkLst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29963912" sldId="214748368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74113947" sldId="214748368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794956417" sldId="214748369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25707288" sldId="214748369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883725640" sldId="214748369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14977749" sldId="214748369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188831914" sldId="214748369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89266457" sldId="214748369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815664698" sldId="214748369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667147003" sldId="214748369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63151588" sldId="214748369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03822820" sldId="214748369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39890180" sldId="214748370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1092477" sldId="214748370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10510118" sldId="214748370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42369361" sldId="214748370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21109729" sldId="214748370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578436275" sldId="214748370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77279386" sldId="214748370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45222419" sldId="214748370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1640227" sldId="214748370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40718203" sldId="214748370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94681546" sldId="214748371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543329713" sldId="214748371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68235094" sldId="214748371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834748893" sldId="2147483713"/>
          </pc:sldLayoutMkLst>
        </pc:sldLayoutChg>
      </pc:sldMaster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28CC6E3E-26AD-7843-962E-8E09C6E781D0}"/>
    <pc:docChg chg="custSel addSld delSld modSld delMainMaster">
      <pc:chgData name="Khattab, Sherif" userId="c83b1e15-36f3-4f46-aceb-05aac24c545e" providerId="ADAL" clId="{28CC6E3E-26AD-7843-962E-8E09C6E781D0}" dt="2022-04-05T03:45:52.135" v="237" actId="20577"/>
      <pc:docMkLst>
        <pc:docMk/>
      </pc:docMkLst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395211604" sldId="284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24028409" sldId="28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45172050" sldId="28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01442099" sldId="287"/>
        </pc:sldMkLst>
      </pc:sldChg>
      <pc:sldChg chg="add del">
        <pc:chgData name="Khattab, Sherif" userId="c83b1e15-36f3-4f46-aceb-05aac24c545e" providerId="ADAL" clId="{28CC6E3E-26AD-7843-962E-8E09C6E781D0}" dt="2022-04-05T03:42:27.959" v="12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522792431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32103208" sldId="28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854989116" sldId="29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290418159" sldId="293"/>
        </pc:sldMkLst>
      </pc:sldChg>
      <pc:sldChg chg="add del">
        <pc:chgData name="Khattab, Sherif" userId="c83b1e15-36f3-4f46-aceb-05aac24c545e" providerId="ADAL" clId="{28CC6E3E-26AD-7843-962E-8E09C6E781D0}" dt="2022-04-05T03:42:27.959" v="127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533808976" sldId="412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28CC6E3E-26AD-7843-962E-8E09C6E781D0}" dt="2022-04-05T03:42:27.959" v="127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28CC6E3E-26AD-7843-962E-8E09C6E781D0}" dt="2022-04-05T03:42:27.959" v="127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28CC6E3E-26AD-7843-962E-8E09C6E781D0}" dt="2022-04-05T03:42:27.959" v="127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678617935" sldId="440"/>
        </pc:sldMkLst>
      </pc:sldChg>
      <pc:sldChg chg="modSp mod">
        <pc:chgData name="Khattab, Sherif" userId="c83b1e15-36f3-4f46-aceb-05aac24c545e" providerId="ADAL" clId="{28CC6E3E-26AD-7843-962E-8E09C6E781D0}" dt="2022-04-05T03:30:07.633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28CC6E3E-26AD-7843-962E-8E09C6E781D0}" dt="2022-04-05T03:30:07.633" v="12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28CC6E3E-26AD-7843-962E-8E09C6E781D0}" dt="2022-04-05T03:30:06.063" v="1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Anim">
        <pc:chgData name="Khattab, Sherif" userId="c83b1e15-36f3-4f46-aceb-05aac24c545e" providerId="ADAL" clId="{28CC6E3E-26AD-7843-962E-8E09C6E781D0}" dt="2022-04-05T03:36:26.924" v="5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8CC6E3E-26AD-7843-962E-8E09C6E781D0}" dt="2022-04-05T03:36:26.924" v="5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28CC6E3E-26AD-7843-962E-8E09C6E781D0}" dt="2022-04-05T03:38:09.838" v="117" actId="2696"/>
        <pc:sldMkLst>
          <pc:docMk/>
          <pc:sldMk cId="2116864396" sldId="50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509261" sldId="549"/>
        </pc:sldMkLst>
      </pc:sldChg>
      <pc:sldChg chg="add del">
        <pc:chgData name="Khattab, Sherif" userId="c83b1e15-36f3-4f46-aceb-05aac24c545e" providerId="ADAL" clId="{28CC6E3E-26AD-7843-962E-8E09C6E781D0}" dt="2022-04-05T03:42:27.959" v="127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28CC6E3E-26AD-7843-962E-8E09C6E781D0}" dt="2022-04-05T03:42:27.959" v="127"/>
        <pc:sldMkLst>
          <pc:docMk/>
          <pc:sldMk cId="3248997697" sldId="557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28CC6E3E-26AD-7843-962E-8E09C6E781D0}" dt="2022-04-05T03:42:27.959" v="127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63033125" sldId="65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36437328" sldId="66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77266450" sldId="66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824507597" sldId="66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98043200" sldId="67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725348650" sldId="67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7790408" sldId="67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784317894" sldId="677"/>
        </pc:sldMkLst>
      </pc:sldChg>
      <pc:sldChg chg="modSp mod">
        <pc:chgData name="Khattab, Sherif" userId="c83b1e15-36f3-4f46-aceb-05aac24c545e" providerId="ADAL" clId="{28CC6E3E-26AD-7843-962E-8E09C6E781D0}" dt="2022-04-05T03:38:01.495" v="116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28CC6E3E-26AD-7843-962E-8E09C6E781D0}" dt="2022-04-05T03:38:01.495" v="116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40.563" v="224" actId="6549"/>
        <pc:sldMkLst>
          <pc:docMk/>
          <pc:sldMk cId="1859621232" sldId="686"/>
        </pc:sldMkLst>
        <pc:spChg chg="mod">
          <ac:chgData name="Khattab, Sherif" userId="c83b1e15-36f3-4f46-aceb-05aac24c545e" providerId="ADAL" clId="{28CC6E3E-26AD-7843-962E-8E09C6E781D0}" dt="2022-04-05T03:45:31.957" v="210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28CC6E3E-26AD-7843-962E-8E09C6E781D0}" dt="2022-04-05T03:45:40.563" v="224" actId="6549"/>
          <ac:spMkLst>
            <pc:docMk/>
            <pc:sldMk cId="1859621232" sldId="686"/>
            <ac:spMk id="3" creationId="{0AB20655-A5EB-4723-9A46-A459597F30E3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52.135" v="237" actId="20577"/>
        <pc:sldMkLst>
          <pc:docMk/>
          <pc:sldMk cId="1693605844" sldId="687"/>
        </pc:sldMkLst>
        <pc:spChg chg="mod">
          <ac:chgData name="Khattab, Sherif" userId="c83b1e15-36f3-4f46-aceb-05aac24c545e" providerId="ADAL" clId="{28CC6E3E-26AD-7843-962E-8E09C6E781D0}" dt="2022-04-05T03:45:48.432" v="23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28CC6E3E-26AD-7843-962E-8E09C6E781D0}" dt="2022-04-05T03:45:52.135" v="237" actId="20577"/>
          <ac:spMkLst>
            <pc:docMk/>
            <pc:sldMk cId="1693605844" sldId="687"/>
            <ac:spMk id="3" creationId="{B6621103-B5F0-4B13-B1D5-A90541BD8165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23.548" v="200" actId="20577"/>
        <pc:sldMkLst>
          <pc:docMk/>
          <pc:sldMk cId="1163323987" sldId="688"/>
        </pc:sldMkLst>
        <pc:spChg chg="mod">
          <ac:chgData name="Khattab, Sherif" userId="c83b1e15-36f3-4f46-aceb-05aac24c545e" providerId="ADAL" clId="{28CC6E3E-26AD-7843-962E-8E09C6E781D0}" dt="2022-04-05T03:45:23.548" v="200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28CC6E3E-26AD-7843-962E-8E09C6E781D0}" dt="2022-04-05T03:45:03.434" v="185" actId="6549"/>
          <ac:spMkLst>
            <pc:docMk/>
            <pc:sldMk cId="1163323987" sldId="688"/>
            <ac:spMk id="3" creationId="{1B12EDE3-1EDF-4174-8B70-DA50A45D402C}"/>
          </ac:spMkLst>
        </pc:spChg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28CC6E3E-26AD-7843-962E-8E09C6E781D0}" dt="2022-04-05T03:42:27.959" v="127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2863907" sldId="70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658034845" sldId="704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367861675" sldId="705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879288603" sldId="706"/>
        </pc:sldMkLst>
      </pc:sldChg>
      <pc:sldChg chg="add">
        <pc:chgData name="Khattab, Sherif" userId="c83b1e15-36f3-4f46-aceb-05aac24c545e" providerId="ADAL" clId="{28CC6E3E-26AD-7843-962E-8E09C6E781D0}" dt="2022-04-05T03:38:20.194" v="121"/>
        <pc:sldMkLst>
          <pc:docMk/>
          <pc:sldMk cId="389461101" sldId="707"/>
        </pc:sldMkLst>
      </pc:sldChg>
      <pc:sldChg chg="modSp add del modTransition">
        <pc:chgData name="Khattab, Sherif" userId="c83b1e15-36f3-4f46-aceb-05aac24c545e" providerId="ADAL" clId="{28CC6E3E-26AD-7843-962E-8E09C6E781D0}" dt="2022-04-05T03:38:12.979" v="118" actId="2696"/>
        <pc:sldMkLst>
          <pc:docMk/>
          <pc:sldMk cId="3227993035" sldId="707"/>
        </pc:sldMkLst>
        <pc:spChg chg="mod">
          <ac:chgData name="Khattab, Sherif" userId="c83b1e15-36f3-4f46-aceb-05aac24c545e" providerId="ADAL" clId="{28CC6E3E-26AD-7843-962E-8E09C6E781D0}" dt="2022-04-05T03:37:37.223" v="53"/>
          <ac:spMkLst>
            <pc:docMk/>
            <pc:sldMk cId="3227993035" sldId="707"/>
            <ac:spMk id="4" creationId="{CDDB03D6-5EEB-3946-9960-3F5746747137}"/>
          </ac:spMkLst>
        </pc:spChg>
      </pc:sldChg>
      <pc:sldChg chg="modSp add del modTransition">
        <pc:chgData name="Khattab, Sherif" userId="c83b1e15-36f3-4f46-aceb-05aac24c545e" providerId="ADAL" clId="{28CC6E3E-26AD-7843-962E-8E09C6E781D0}" dt="2022-04-05T03:38:20.102" v="120"/>
        <pc:sldMkLst>
          <pc:docMk/>
          <pc:sldMk cId="3328895637" sldId="707"/>
        </pc:sldMkLst>
        <pc:spChg chg="mod">
          <ac:chgData name="Khattab, Sherif" userId="c83b1e15-36f3-4f46-aceb-05aac24c545e" providerId="ADAL" clId="{28CC6E3E-26AD-7843-962E-8E09C6E781D0}" dt="2022-04-05T03:38:16.121" v="119"/>
          <ac:spMkLst>
            <pc:docMk/>
            <pc:sldMk cId="3328895637" sldId="707"/>
            <ac:spMk id="4" creationId="{CDDB03D6-5EEB-3946-9960-3F5746747137}"/>
          </ac:spMkLst>
        </pc:spChg>
      </pc:sldChg>
      <pc:sldMasterChg chg="del delSldLayout">
        <pc:chgData name="Khattab, Sherif" userId="c83b1e15-36f3-4f46-aceb-05aac24c545e" providerId="ADAL" clId="{28CC6E3E-26AD-7843-962E-8E09C6E781D0}" dt="2022-04-05T03:38:12.979" v="118" actId="2696"/>
        <pc:sldMasterMkLst>
          <pc:docMk/>
          <pc:sldMasterMk cId="1442058655" sldId="2147483652"/>
        </pc:sldMasterMkLst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5513748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46133213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68217268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91549967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58924797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753858590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0791245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65216712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986368984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14767387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5854026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264036643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83353019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258170160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329165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29568027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6738993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03750407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70303915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35313140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55368277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668473681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0691232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82171180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168425890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027249914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5110676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60390772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697079787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485506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24400715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4277927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48625523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95559186" sldId="2147483686"/>
          </pc:sldLayoutMkLst>
        </pc:sldLayoutChg>
      </pc:sldMasterChg>
      <pc:sldMasterChg chg="del delSldLayout">
        <pc:chgData name="Khattab, Sherif" userId="c83b1e15-36f3-4f46-aceb-05aac24c545e" providerId="ADAL" clId="{28CC6E3E-26AD-7843-962E-8E09C6E781D0}" dt="2022-04-05T03:30:24.159" v="13" actId="2696"/>
        <pc:sldMasterMkLst>
          <pc:docMk/>
          <pc:sldMasterMk cId="4163091420" sldId="2147483652"/>
        </pc:sldMasterMkLst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204973947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02352365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29778524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92295535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10333493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92099716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6983497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183476953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11561499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365681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21275653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936500452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983897097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31052588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426343641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7162496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821604146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558668239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1430202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74455475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53639018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19345643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7761985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184644068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82093506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07435090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792885065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75749776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40103592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065409615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29394676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5646988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475498497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36602312" sldId="2147483686"/>
          </pc:sldLayoutMkLst>
        </pc:sldLayoutChg>
      </pc:sldMaster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018337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6853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438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30737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14272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2669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80593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94698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06870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398145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9331934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5074686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624037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3100822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8568508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429325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0724518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340132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800374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44358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9349501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4433269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2371263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1636295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721923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2247860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3833638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18378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253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908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36231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59841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554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31905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1225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7503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966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096-10E3-4F37-87EE-4830C11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725A-CB21-4162-8C07-FBDF0C4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2A8F-6F2C-4284-B437-EA25EF64E7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2D5E-3762-4229-8D72-955844D5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0EC3-03E7-4F13-BA40-44A5983A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9" y="1219200"/>
            <a:ext cx="8227488" cy="54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C23222E-1EEB-3B4D-9DFD-EA1C4EF4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a block index for allocation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B625FD6-C403-4E45-9BEE-76055D684C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269675" cy="6506358"/>
          </a:xfrm>
        </p:spPr>
        <p:txBody>
          <a:bodyPr/>
          <a:lstStyle/>
          <a:p>
            <a:r>
              <a:rPr lang="en-US" altLang="en-US" dirty="0"/>
              <a:t>Store file block addresses in an array</a:t>
            </a:r>
          </a:p>
          <a:p>
            <a:pPr lvl="1"/>
            <a:r>
              <a:rPr lang="en-US" altLang="en-US" dirty="0"/>
              <a:t>Array itself is stored in a disk block</a:t>
            </a:r>
          </a:p>
          <a:p>
            <a:pPr lvl="1"/>
            <a:r>
              <a:rPr lang="en-US" altLang="en-US" dirty="0"/>
              <a:t>Directory has a pointer to this disk block</a:t>
            </a:r>
          </a:p>
          <a:p>
            <a:pPr lvl="1"/>
            <a:r>
              <a:rPr lang="en-US" altLang="en-US" dirty="0"/>
              <a:t>Non-existent blocks indicated by -1</a:t>
            </a:r>
          </a:p>
          <a:p>
            <a:r>
              <a:rPr lang="en-US" altLang="en-US" dirty="0"/>
              <a:t>Random access easy</a:t>
            </a:r>
          </a:p>
          <a:p>
            <a:r>
              <a:rPr lang="en-US" altLang="en-US" dirty="0"/>
              <a:t>Limit on file size?</a:t>
            </a:r>
          </a:p>
          <a:p>
            <a:endParaRPr lang="en-US" alt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6B8AD71D-29AD-F54C-888C-75DC732E6A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B87011F-94B2-1D41-8959-71F0F8A0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D0D3AED-E89E-5243-844F-36965EB746A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33BC925D-46EC-9C42-96A7-7B014035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762" y="3445602"/>
            <a:ext cx="503978" cy="6754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C1BEFEB0-A531-4645-8CF6-44E681D9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5179EE9F-DD6B-2D46-A5DA-375C4770C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56C73ED4-0DDE-E344-AE72-ADD43E6E9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871790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B0AD0FA9-D378-EB4D-83E7-2D43CEC1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4684C6D-DCD7-8F41-B520-FBAD92C0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0E61E869-8335-8E4D-A111-7F8BE5C6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9475E6DB-D13B-E24E-A213-4E54F753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8" name="Text Box 12">
            <a:extLst>
              <a:ext uri="{FF2B5EF4-FFF2-40B4-BE49-F238E27FC236}">
                <a16:creationId xmlns:a16="http://schemas.microsoft.com/office/drawing/2014/main" id="{2E8F48FD-9543-CA42-BE83-5AEACB5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8FCF2E57-7B1F-5048-843C-5AF15A501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C60A254-0864-0E49-BC2C-9256AFA28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9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EFB96719-8C13-E247-891D-0A7CB7A6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4756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96EDFECE-C05A-D64A-816E-9B5E322E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883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80677956-2E2A-5C46-9D8B-D787CC0E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40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754E868-1BCB-F645-9AA6-F220E0BE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798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id="{6EE604F3-2500-7845-8B62-8C84B5205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755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5796" name="Rectangle 20">
            <a:extLst>
              <a:ext uri="{FF2B5EF4-FFF2-40B4-BE49-F238E27FC236}">
                <a16:creationId xmlns:a16="http://schemas.microsoft.com/office/drawing/2014/main" id="{B18855E5-88C5-2948-B318-3DA74946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7" name="Rectangle 21">
            <a:extLst>
              <a:ext uri="{FF2B5EF4-FFF2-40B4-BE49-F238E27FC236}">
                <a16:creationId xmlns:a16="http://schemas.microsoft.com/office/drawing/2014/main" id="{7C2B6F59-B4E9-CC40-8FC3-901A364CD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8" name="Rectangle 22">
            <a:extLst>
              <a:ext uri="{FF2B5EF4-FFF2-40B4-BE49-F238E27FC236}">
                <a16:creationId xmlns:a16="http://schemas.microsoft.com/office/drawing/2014/main" id="{778C0A9D-5D18-514A-8390-F78E98243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9" name="Rectangle 23">
            <a:extLst>
              <a:ext uri="{FF2B5EF4-FFF2-40B4-BE49-F238E27FC236}">
                <a16:creationId xmlns:a16="http://schemas.microsoft.com/office/drawing/2014/main" id="{E9E2842E-A9C6-9F45-848A-C7CD50CFD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800" name="Text Box 24">
            <a:extLst>
              <a:ext uri="{FF2B5EF4-FFF2-40B4-BE49-F238E27FC236}">
                <a16:creationId xmlns:a16="http://schemas.microsoft.com/office/drawing/2014/main" id="{9A516143-EFCB-9749-B66C-D1556D79A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01" name="Text Box 25">
            <a:extLst>
              <a:ext uri="{FF2B5EF4-FFF2-40B4-BE49-F238E27FC236}">
                <a16:creationId xmlns:a16="http://schemas.microsoft.com/office/drawing/2014/main" id="{5F3825D3-52A0-0341-96D4-F69BE9A7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5802" name="Text Box 26">
            <a:extLst>
              <a:ext uri="{FF2B5EF4-FFF2-40B4-BE49-F238E27FC236}">
                <a16:creationId xmlns:a16="http://schemas.microsoft.com/office/drawing/2014/main" id="{E1364A03-5DD1-774B-8DC4-92FEFDC4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67" y="5762503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5803" name="Text Box 27">
            <a:extLst>
              <a:ext uri="{FF2B5EF4-FFF2-40B4-BE49-F238E27FC236}">
                <a16:creationId xmlns:a16="http://schemas.microsoft.com/office/drawing/2014/main" id="{203BACC6-49D8-DC4C-9D21-5DBEC340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386" y="5762503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5804" name="AutoShape 28">
            <a:extLst>
              <a:ext uri="{FF2B5EF4-FFF2-40B4-BE49-F238E27FC236}">
                <a16:creationId xmlns:a16="http://schemas.microsoft.com/office/drawing/2014/main" id="{76F9EFC7-8085-474A-8648-5A826F2E8CBE}"/>
              </a:ext>
            </a:extLst>
          </p:cNvPr>
          <p:cNvCxnSpPr>
            <a:cxnSpLocks noChangeShapeType="1"/>
            <a:stCxn id="75805" idx="2"/>
            <a:endCxn id="75781" idx="2"/>
          </p:cNvCxnSpPr>
          <p:nvPr/>
        </p:nvCxnSpPr>
        <p:spPr bwMode="auto">
          <a:xfrm rot="5400000">
            <a:off x="5838278" y="3233860"/>
            <a:ext cx="2939874" cy="1679928"/>
          </a:xfrm>
          <a:prstGeom prst="curvedConnector3">
            <a:avLst>
              <a:gd name="adj1" fmla="val 108569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05" name="Rectangle 29">
            <a:extLst>
              <a:ext uri="{FF2B5EF4-FFF2-40B4-BE49-F238E27FC236}">
                <a16:creationId xmlns:a16="http://schemas.microsoft.com/office/drawing/2014/main" id="{F474C739-DAEE-DD4F-88FD-4067292A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2183906"/>
            <a:ext cx="2687884" cy="41998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grades      4	4802</a:t>
            </a:r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29A18CCD-9350-D94B-ACC5-B1356D94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149" y="1766836"/>
            <a:ext cx="265906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	index	size</a:t>
            </a:r>
          </a:p>
        </p:txBody>
      </p:sp>
      <p:sp>
        <p:nvSpPr>
          <p:cNvPr id="75807" name="Rectangle 31">
            <a:extLst>
              <a:ext uri="{FF2B5EF4-FFF2-40B4-BE49-F238E27FC236}">
                <a16:creationId xmlns:a16="http://schemas.microsoft.com/office/drawing/2014/main" id="{6AB4743F-1191-6344-83A7-8C311D1F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251989" cy="33598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08" name="AutoShape 32">
            <a:extLst>
              <a:ext uri="{FF2B5EF4-FFF2-40B4-BE49-F238E27FC236}">
                <a16:creationId xmlns:a16="http://schemas.microsoft.com/office/drawing/2014/main" id="{933EDD5E-6B28-5E4A-96F4-9BF8C572A1EC}"/>
              </a:ext>
            </a:extLst>
          </p:cNvPr>
          <p:cNvCxnSpPr>
            <a:cxnSpLocks noChangeShapeType="1"/>
            <a:stCxn id="75807" idx="0"/>
            <a:endCxn id="75811" idx="0"/>
          </p:cNvCxnSpPr>
          <p:nvPr/>
        </p:nvCxnSpPr>
        <p:spPr bwMode="auto">
          <a:xfrm flipH="1" flipV="1">
            <a:off x="5670285" y="4101823"/>
            <a:ext cx="671971" cy="755968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9" name="AutoShape 33">
            <a:extLst>
              <a:ext uri="{FF2B5EF4-FFF2-40B4-BE49-F238E27FC236}">
                <a16:creationId xmlns:a16="http://schemas.microsoft.com/office/drawing/2014/main" id="{53F8F7A2-E663-9141-B0C0-885C77D52265}"/>
              </a:ext>
            </a:extLst>
          </p:cNvPr>
          <p:cNvCxnSpPr>
            <a:cxnSpLocks noChangeShapeType="1"/>
            <a:stCxn id="75807" idx="2"/>
            <a:endCxn id="75811" idx="2"/>
          </p:cNvCxnSpPr>
          <p:nvPr/>
        </p:nvCxnSpPr>
        <p:spPr bwMode="auto">
          <a:xfrm flipH="1">
            <a:off x="5670285" y="5221775"/>
            <a:ext cx="671971" cy="923960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10" name="Rectangle 34">
            <a:extLst>
              <a:ext uri="{FF2B5EF4-FFF2-40B4-BE49-F238E27FC236}">
                <a16:creationId xmlns:a16="http://schemas.microsoft.com/office/drawing/2014/main" id="{9E14C94D-2477-0045-9A4E-7FD942A8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11" name="Rectangle 35">
            <a:extLst>
              <a:ext uri="{FF2B5EF4-FFF2-40B4-BE49-F238E27FC236}">
                <a16:creationId xmlns:a16="http://schemas.microsoft.com/office/drawing/2014/main" id="{5D6FC302-4237-824F-90F5-FF967121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12" name="AutoShape 36">
            <a:extLst>
              <a:ext uri="{FF2B5EF4-FFF2-40B4-BE49-F238E27FC236}">
                <a16:creationId xmlns:a16="http://schemas.microsoft.com/office/drawing/2014/main" id="{8FD5B7DE-2DC6-5E43-8780-0D9D2AD68B10}"/>
              </a:ext>
            </a:extLst>
          </p:cNvPr>
          <p:cNvCxnSpPr>
            <a:cxnSpLocks noChangeShapeType="1"/>
            <a:stCxn id="75781" idx="3"/>
            <a:endCxn id="75780" idx="2"/>
          </p:cNvCxnSpPr>
          <p:nvPr/>
        </p:nvCxnSpPr>
        <p:spPr bwMode="auto">
          <a:xfrm flipH="1" flipV="1">
            <a:off x="6464751" y="4121073"/>
            <a:ext cx="255489" cy="1086703"/>
          </a:xfrm>
          <a:prstGeom prst="curvedConnector4">
            <a:avLst>
              <a:gd name="adj1" fmla="val -98630"/>
              <a:gd name="adj2" fmla="val 65542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3" name="AutoShape 37">
            <a:extLst>
              <a:ext uri="{FF2B5EF4-FFF2-40B4-BE49-F238E27FC236}">
                <a16:creationId xmlns:a16="http://schemas.microsoft.com/office/drawing/2014/main" id="{2CD4F6EA-E9F2-7B44-9749-32FA7EDA28F4}"/>
              </a:ext>
            </a:extLst>
          </p:cNvPr>
          <p:cNvCxnSpPr>
            <a:cxnSpLocks noChangeShapeType="1"/>
            <a:stCxn id="75781" idx="3"/>
            <a:endCxn id="75785" idx="2"/>
          </p:cNvCxnSpPr>
          <p:nvPr/>
        </p:nvCxnSpPr>
        <p:spPr bwMode="auto">
          <a:xfrm>
            <a:off x="6720240" y="5207775"/>
            <a:ext cx="1763924" cy="335986"/>
          </a:xfrm>
          <a:prstGeom prst="curvedConnector4">
            <a:avLst>
              <a:gd name="adj1" fmla="val 21329"/>
              <a:gd name="adj2" fmla="val 17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4" name="AutoShape 38">
            <a:extLst>
              <a:ext uri="{FF2B5EF4-FFF2-40B4-BE49-F238E27FC236}">
                <a16:creationId xmlns:a16="http://schemas.microsoft.com/office/drawing/2014/main" id="{8A0AF310-B52C-8C4A-A897-A0CF22653B63}"/>
              </a:ext>
            </a:extLst>
          </p:cNvPr>
          <p:cNvCxnSpPr>
            <a:cxnSpLocks noChangeShapeType="1"/>
            <a:stCxn id="75781" idx="3"/>
            <a:endCxn id="75787" idx="2"/>
          </p:cNvCxnSpPr>
          <p:nvPr/>
        </p:nvCxnSpPr>
        <p:spPr bwMode="auto">
          <a:xfrm>
            <a:off x="6720240" y="5207775"/>
            <a:ext cx="2771881" cy="335986"/>
          </a:xfrm>
          <a:prstGeom prst="curvedConnector4">
            <a:avLst>
              <a:gd name="adj1" fmla="val 8144"/>
              <a:gd name="adj2" fmla="val 229167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5" name="AutoShape 39">
            <a:extLst>
              <a:ext uri="{FF2B5EF4-FFF2-40B4-BE49-F238E27FC236}">
                <a16:creationId xmlns:a16="http://schemas.microsoft.com/office/drawing/2014/main" id="{9317ECDD-AFB6-A747-825B-BC51BE7D4DDE}"/>
              </a:ext>
            </a:extLst>
          </p:cNvPr>
          <p:cNvCxnSpPr>
            <a:cxnSpLocks noChangeShapeType="1"/>
            <a:stCxn id="75781" idx="3"/>
            <a:endCxn id="75797" idx="2"/>
          </p:cNvCxnSpPr>
          <p:nvPr/>
        </p:nvCxnSpPr>
        <p:spPr bwMode="auto">
          <a:xfrm>
            <a:off x="6720240" y="5207776"/>
            <a:ext cx="755968" cy="1679928"/>
          </a:xfrm>
          <a:prstGeom prst="curvedConnector4">
            <a:avLst>
              <a:gd name="adj1" fmla="val 33333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6" name="AutoShape 40">
            <a:extLst>
              <a:ext uri="{FF2B5EF4-FFF2-40B4-BE49-F238E27FC236}">
                <a16:creationId xmlns:a16="http://schemas.microsoft.com/office/drawing/2014/main" id="{5088DAE4-F461-6B4E-BC1C-F178FD4C9F8E}"/>
              </a:ext>
            </a:extLst>
          </p:cNvPr>
          <p:cNvCxnSpPr>
            <a:cxnSpLocks noChangeShapeType="1"/>
            <a:stCxn id="75781" idx="3"/>
            <a:endCxn id="75796" idx="2"/>
          </p:cNvCxnSpPr>
          <p:nvPr/>
        </p:nvCxnSpPr>
        <p:spPr bwMode="auto">
          <a:xfrm flipH="1">
            <a:off x="6468251" y="5207776"/>
            <a:ext cx="251989" cy="1679928"/>
          </a:xfrm>
          <a:prstGeom prst="curvedConnector4">
            <a:avLst>
              <a:gd name="adj1" fmla="val -100000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289D-3036-498A-AD3E-3017356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File Size for 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D1F7-83E0-4181-9FA7-70D6C0E12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C644C-BB5C-4D48-B9A1-35946338D9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7E2-201A-4284-9D97-752816325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48C2F-EF2E-4FA7-9C62-33895025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6" y="1093644"/>
            <a:ext cx="8532908" cy="5689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BE805-FB9C-4073-A1E1-2F5086E8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45" y="777131"/>
            <a:ext cx="2900774" cy="19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6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D1E-82FB-413A-8775-77A14065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vs index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480C-CEA4-40E6-B745-DB047062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614F-7A1F-455C-9767-91CE2212FA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A46EA-492A-448D-B0F4-D72BE7090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0641E-6DA2-4406-9067-BDFD616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1281720"/>
            <a:ext cx="8581507" cy="57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Fast File System indexing scheme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9CC44AF-F125-8C43-ACF6-72584215F82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94783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 pointers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69584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44385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 flipV="1">
            <a:off x="5208305" y="3527848"/>
            <a:ext cx="3443852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5208305" y="4073825"/>
            <a:ext cx="3443852" cy="2939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821835"/>
            <a:ext cx="2099910" cy="17639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70379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45180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459765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207776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577803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>
            <a:off x="5208305" y="5249774"/>
            <a:ext cx="839964" cy="8399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6384254" y="4577803"/>
            <a:ext cx="2267903" cy="20999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6384254" y="5585759"/>
            <a:ext cx="2267903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ransition>
    <p:dissolve/>
    <p:sndAc>
      <p:stSnd>
        <p:snd r:embed="rId2" name="Slide Projector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FFS and Max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6" y="864636"/>
            <a:ext cx="9226129" cy="61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Two types of information</a:t>
            </a:r>
          </a:p>
          <a:p>
            <a:pPr lvl="1"/>
            <a:r>
              <a:rPr lang="en-US" altLang="en-US"/>
              <a:t>File names</a:t>
            </a:r>
          </a:p>
          <a:p>
            <a:pPr lvl="1"/>
            <a:r>
              <a:rPr lang="en-US" altLang="en-US"/>
              <a:t>File metadata (size, timestamps, etc.)</a:t>
            </a:r>
          </a:p>
          <a:p>
            <a:r>
              <a:rPr lang="en-US" altLang="en-US"/>
              <a:t>Basic choices for directory information</a:t>
            </a:r>
          </a:p>
          <a:p>
            <a:pPr lvl="1"/>
            <a:r>
              <a:rPr lang="en-US" altLang="en-US"/>
              <a:t>Store all information in directory</a:t>
            </a:r>
          </a:p>
          <a:p>
            <a:pPr lvl="2"/>
            <a:r>
              <a:rPr lang="en-US" altLang="en-US"/>
              <a:t>Fixed size entries</a:t>
            </a:r>
          </a:p>
          <a:p>
            <a:pPr lvl="2"/>
            <a:r>
              <a:rPr lang="en-US" altLang="en-US"/>
              <a:t>Disk addresses and attributes in directory entry</a:t>
            </a:r>
          </a:p>
          <a:p>
            <a:pPr lvl="1"/>
            <a:r>
              <a:rPr lang="en-US" altLang="en-US"/>
              <a:t>Store names &amp; pointers to index nodes (</a:t>
            </a:r>
            <a:r>
              <a:rPr lang="en-US" altLang="en-US" err="1"/>
              <a:t>i</a:t>
            </a:r>
            <a:r>
              <a:rPr lang="en-US" altLang="en-US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AE7274D-6019-DA40-9C4B-543BBD39ADB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Storing all information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Using pointers to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6D37EC0-9BE2-474F-82D2-566EB3964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long file names in a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69B53C-3086-7C4A-82D9-AE367C41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6E5D83-017F-1343-B832-8987614950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586CA9-651E-3040-8205-93C8E323C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1C7CF3-CCEA-ED47-91CF-ED475FF6D22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28" name="Picture 4" descr="6-17">
            <a:extLst>
              <a:ext uri="{FF2B5EF4-FFF2-40B4-BE49-F238E27FC236}">
                <a16:creationId xmlns:a16="http://schemas.microsoft.com/office/drawing/2014/main" id="{94262326-28B5-CB48-8883-E78ABF19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339" y="1450975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F0827-D7FA-408A-8F8E-09A0A5B8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9730"/>
            <a:ext cx="2742185" cy="1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7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E75EA0-5AF7-414D-9AFC-52E67C44018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10: due on 4/11</a:t>
            </a:r>
          </a:p>
          <a:p>
            <a:pPr lvl="1"/>
            <a:r>
              <a:rPr lang="en-US" dirty="0"/>
              <a:t>Project 3: due on 4/11</a:t>
            </a:r>
          </a:p>
          <a:p>
            <a:pPr lvl="1"/>
            <a:r>
              <a:rPr lang="en-US" dirty="0"/>
              <a:t>Lab 4: due on 4/15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EB213CC-89FE-7B40-99B4-F7D70A509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Structure of a disk sector</a:t>
            </a:r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E5F249CF-649D-0843-A449-0DBEA31D31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Preamble contains information about the sector</a:t>
            </a:r>
          </a:p>
          <a:p>
            <a:pPr lvl="1"/>
            <a:r>
              <a:rPr lang="en-US" altLang="en-US"/>
              <a:t>Sector number &amp; location information</a:t>
            </a:r>
          </a:p>
          <a:p>
            <a:r>
              <a:rPr lang="en-US" altLang="en-US"/>
              <a:t>Data is usually 256, 512, or 1024 bytes</a:t>
            </a:r>
          </a:p>
          <a:p>
            <a:r>
              <a:rPr lang="en-US" altLang="en-US"/>
              <a:t>ECC (Error Correcting Code) is used to detect &amp; correct minor errors in the data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5FC20C-D0B9-514E-8657-369F1D5BDD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83EF014-A814-BE4B-AFC9-FF2504534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242092-1A7D-3348-9D0C-4839DD127A3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CF6542C8-40CA-6F41-8DD6-ABEDE1563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66" y="4340718"/>
            <a:ext cx="1259946" cy="587975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Preamble</a:t>
            </a: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8C8E0423-3932-974E-838D-C9FBE08F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2" y="4340718"/>
            <a:ext cx="5627758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30B6A3CF-909C-5945-B5EE-C20FAE8A0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70" y="4340718"/>
            <a:ext cx="1427939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ECC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939FE-E967-4C4B-BD3C-95DECE04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040" y="5243568"/>
            <a:ext cx="3743797" cy="176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0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9A4A7E4-A7BD-E541-B072-DB13137B6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good disks go bad…</a:t>
            </a:r>
          </a:p>
        </p:txBody>
      </p:sp>
      <p:pic>
        <p:nvPicPr>
          <p:cNvPr id="71685" name="Picture 5" descr="5-29">
            <a:extLst>
              <a:ext uri="{FF2B5EF4-FFF2-40B4-BE49-F238E27FC236}">
                <a16:creationId xmlns:a16="http://schemas.microsoft.com/office/drawing/2014/main" id="{9879E858-3D7E-4340-A1E4-08C1D88BC8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4" y="3892640"/>
            <a:ext cx="9601200" cy="32512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5427-8293-0949-B328-C508B2E87D4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BE0D0-DF8C-704C-8E14-1AC23E6AF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84F79D4-0A61-BC49-9037-F1E8387285D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A3D699D-BA7C-6640-B6A3-EDEF532F5A9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738188"/>
            <a:ext cx="8948738" cy="2646362"/>
          </a:xfrm>
        </p:spPr>
        <p:txBody>
          <a:bodyPr/>
          <a:lstStyle/>
          <a:p>
            <a:r>
              <a:rPr lang="en-US" altLang="en-US" sz="2646"/>
              <a:t>Disks have defects</a:t>
            </a:r>
          </a:p>
          <a:p>
            <a:pPr lvl="1"/>
            <a:r>
              <a:rPr lang="en-US" altLang="en-US" sz="2205"/>
              <a:t>In 3M+ sectors, this isn’t surprising!</a:t>
            </a:r>
          </a:p>
          <a:p>
            <a:r>
              <a:rPr lang="en-US" altLang="en-US" sz="2646"/>
              <a:t>ECC helps with errors, but sometimes this isn’t enough</a:t>
            </a:r>
          </a:p>
          <a:p>
            <a:r>
              <a:rPr lang="en-US" altLang="en-US" sz="2646"/>
              <a:t>Disks keep spare sectors (normally unused) and remap bad sectors into these spares</a:t>
            </a:r>
          </a:p>
          <a:p>
            <a:pPr lvl="1"/>
            <a:r>
              <a:rPr lang="en-US" altLang="en-US" sz="2205"/>
              <a:t>If there’s time, the whole track could be reordered…</a:t>
            </a:r>
          </a:p>
        </p:txBody>
      </p:sp>
    </p:spTree>
    <p:extLst>
      <p:ext uri="{BB962C8B-B14F-4D97-AF65-F5344CB8AC3E}">
        <p14:creationId xmlns:p14="http://schemas.microsoft.com/office/powerpoint/2010/main" val="2744154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RAIDs, RAIDs, and more RAIDs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16228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140D-2FF5-4B3F-AE51-930651AC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Parity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5E008-1DF1-4090-9875-2A053F1E9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858E6-0B98-4FFE-B755-1AEB83E9F0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AB093-7A73-4864-98AB-3BEBED1AC9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7DCD0-EB96-4B76-9583-A7A16257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961388"/>
            <a:ext cx="8824103" cy="58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6" name="Rectangle 14">
            <a:extLst>
              <a:ext uri="{FF2B5EF4-FFF2-40B4-BE49-F238E27FC236}">
                <a16:creationId xmlns:a16="http://schemas.microsoft.com/office/drawing/2014/main" id="{D198EC2B-196D-ED41-98F0-3D559C37C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 file system</a:t>
            </a:r>
          </a:p>
        </p:txBody>
      </p:sp>
      <p:sp>
        <p:nvSpPr>
          <p:cNvPr id="33807" name="Rectangle 15">
            <a:extLst>
              <a:ext uri="{FF2B5EF4-FFF2-40B4-BE49-F238E27FC236}">
                <a16:creationId xmlns:a16="http://schemas.microsoft.com/office/drawing/2014/main" id="{E5CC435B-8448-894C-8C06-0763032D6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file system to be dumped</a:t>
            </a:r>
          </a:p>
          <a:p>
            <a:pPr lvl="1"/>
            <a:r>
              <a:rPr lang="en-US" altLang="en-US"/>
              <a:t>Squares are directories, circles are files</a:t>
            </a:r>
          </a:p>
          <a:p>
            <a:pPr lvl="1"/>
            <a:r>
              <a:rPr lang="en-US" altLang="en-US"/>
              <a:t>Shaded items, modified since last dump</a:t>
            </a:r>
          </a:p>
          <a:p>
            <a:pPr lvl="1"/>
            <a:r>
              <a:rPr lang="en-US" altLang="en-US"/>
              <a:t>Each directory &amp; file labeled by i-node number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7EFB64E-FA84-534D-9BB6-C285D1462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2B40A12-FB87-DC44-82AE-4257AE8BD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2F92E0-55F9-AF46-B942-2F14069349A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3796" name="Picture 4" descr="6-24">
            <a:extLst>
              <a:ext uri="{FF2B5EF4-FFF2-40B4-BE49-F238E27FC236}">
                <a16:creationId xmlns:a16="http://schemas.microsoft.com/office/drawing/2014/main" id="{7394E083-6855-B14A-BB00-16C6B1099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68" y="3107866"/>
            <a:ext cx="7115194" cy="38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5">
            <a:extLst>
              <a:ext uri="{FF2B5EF4-FFF2-40B4-BE49-F238E27FC236}">
                <a16:creationId xmlns:a16="http://schemas.microsoft.com/office/drawing/2014/main" id="{278C6B58-2584-E947-A1EF-A4BCE768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142" y="6773959"/>
            <a:ext cx="239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8" name="Oval 6">
            <a:extLst>
              <a:ext uri="{FF2B5EF4-FFF2-40B4-BE49-F238E27FC236}">
                <a16:creationId xmlns:a16="http://schemas.microsoft.com/office/drawing/2014/main" id="{07C38FD4-3B7E-524B-982E-0D6360A85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622" y="6777459"/>
            <a:ext cx="2292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799" name="Oval 7">
            <a:extLst>
              <a:ext uri="{FF2B5EF4-FFF2-40B4-BE49-F238E27FC236}">
                <a16:creationId xmlns:a16="http://schemas.microsoft.com/office/drawing/2014/main" id="{F357719F-4D0A-EE43-B6E4-FD34E0043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603" y="6780959"/>
            <a:ext cx="211740" cy="215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0" name="Oval 8">
            <a:extLst>
              <a:ext uri="{FF2B5EF4-FFF2-40B4-BE49-F238E27FC236}">
                <a16:creationId xmlns:a16="http://schemas.microsoft.com/office/drawing/2014/main" id="{855DDC80-C5A9-BC4F-9C89-C5565AE5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508" y="6770459"/>
            <a:ext cx="232739" cy="229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1" name="Oval 9">
            <a:extLst>
              <a:ext uri="{FF2B5EF4-FFF2-40B4-BE49-F238E27FC236}">
                <a16:creationId xmlns:a16="http://schemas.microsoft.com/office/drawing/2014/main" id="{5DD6244E-8829-844E-94A6-7BBF7A395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492" y="6770459"/>
            <a:ext cx="246739" cy="22224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2" name="Oval 10">
            <a:extLst>
              <a:ext uri="{FF2B5EF4-FFF2-40B4-BE49-F238E27FC236}">
                <a16:creationId xmlns:a16="http://schemas.microsoft.com/office/drawing/2014/main" id="{016C80F9-4C24-8F4C-AEAC-D54C53A1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74" y="6766960"/>
            <a:ext cx="229240" cy="239739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3" name="Rectangle 11">
            <a:extLst>
              <a:ext uri="{FF2B5EF4-FFF2-40B4-BE49-F238E27FC236}">
                <a16:creationId xmlns:a16="http://schemas.microsoft.com/office/drawing/2014/main" id="{6FB32A43-745F-DD43-B9DC-33DC2D64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206" y="6677712"/>
            <a:ext cx="1007957" cy="370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33804" name="Text Box 12">
            <a:extLst>
              <a:ext uri="{FF2B5EF4-FFF2-40B4-BE49-F238E27FC236}">
                <a16:creationId xmlns:a16="http://schemas.microsoft.com/office/drawing/2014/main" id="{01A8D555-10AC-3347-8046-5C92A4D3A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705" y="6681212"/>
            <a:ext cx="958917" cy="43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File that has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10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not changed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71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F21106C-45D2-8B46-99D0-31DE0A6AD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Bitmaps used in a file system dump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662A0B-1DC7-6742-AB12-1709FFC99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E35117A-239F-734D-98DB-E4EC41F931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6BB04B-545F-B040-98DC-66C36C2A5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2791720-B5BB-D64A-B5EA-C10964616E1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820" name="Picture 4" descr="6-25">
            <a:extLst>
              <a:ext uri="{FF2B5EF4-FFF2-40B4-BE49-F238E27FC236}">
                <a16:creationId xmlns:a16="http://schemas.microsoft.com/office/drawing/2014/main" id="{44A28326-67F2-2640-A5A5-379BD8DC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2267902"/>
            <a:ext cx="9743581" cy="338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216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C51360CA-2FAF-A14C-A71F-1EF151A17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the file system for consistency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0A94FC-67F9-1E43-B31C-52D8B776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AA88BF9-81A2-8448-A676-632D325DC8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FBA2658-7D5B-974B-B3E6-23789CF60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CDC7FDD-2165-7845-9AB8-8BDEF06047F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5844" name="Picture 4" descr="6-26">
            <a:extLst>
              <a:ext uri="{FF2B5EF4-FFF2-40B4-BE49-F238E27FC236}">
                <a16:creationId xmlns:a16="http://schemas.microsoft.com/office/drawing/2014/main" id="{C601D1DD-28D5-AF4D-A650-8D2F9EA0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2" y="2096409"/>
            <a:ext cx="9743581" cy="35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90812D24-5501-2A42-BA35-2A403469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818" y="1763924"/>
            <a:ext cx="1617751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Consistent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BFDBAA9E-81AB-8047-AD96-A670C4638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656" y="1763924"/>
            <a:ext cx="32191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Missing (“lost”) block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D9427D31-1088-1744-B918-3EB20EC7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0" y="5543761"/>
            <a:ext cx="3805850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free list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A539ADFA-CE60-E243-9978-69C3C26C1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664" y="5543761"/>
            <a:ext cx="3958135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Duplicate block in two files</a:t>
            </a:r>
          </a:p>
        </p:txBody>
      </p:sp>
      <p:sp>
        <p:nvSpPr>
          <p:cNvPr id="35849" name="AutoShape 9">
            <a:extLst>
              <a:ext uri="{FF2B5EF4-FFF2-40B4-BE49-F238E27FC236}">
                <a16:creationId xmlns:a16="http://schemas.microsoft.com/office/drawing/2014/main" id="{6061E413-B682-704B-8166-818B5CC6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2267902"/>
            <a:ext cx="251989" cy="1259946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130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C4E8-4522-4FA8-8A99-21F56B0F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2D16-6146-4A66-A464-71EB1F35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D4FC7-5938-412B-A5CA-7D5E120CD1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B90AC-17C5-4E55-B50B-59C4DF9A3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7A5D2-F34B-4564-AE11-783C8A65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1184264"/>
            <a:ext cx="8606388" cy="57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9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E8EB-3B66-4A1B-BE10-8C9152A3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B644-C414-4F57-B2D5-D9D3E6E0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A81B1-4760-47CF-A223-4DAF57C71C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FE3DA-DDE0-4A49-989B-42BCC1C78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5AF0B-DAEE-40AF-AA17-407DC59E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2" y="879392"/>
            <a:ext cx="9147564" cy="60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2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D176-A2F6-486F-9943-988AB12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EAB5-9D8F-4242-B248-433D502E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contiguous and linked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84B96-5DE7-4539-AC1B-2287880310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6F63E-6EF3-4918-9A5A-CDBE881D1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707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F45D-C8F2-4B06-AC28-9D8A244E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Muddiest Points (Memory)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0655-A5EB-4723-9A46-A459597F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reference bit initially set to 0 or 1 after a page is loaded into memory following a page fault?</a:t>
            </a:r>
          </a:p>
          <a:p>
            <a:r>
              <a:rPr lang="en-US" dirty="0"/>
              <a:t>Page locking</a:t>
            </a:r>
          </a:p>
          <a:p>
            <a:r>
              <a:rPr lang="en-US" dirty="0"/>
              <a:t>Unclear on how to use valid bit to indicate page fault. Is that because valid bit == 0 means the data at this address is invalid, so we need to fetch a valid data from disk?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37A1D-6EAE-490B-A97B-0789A85D2F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B91FD-1012-4B5F-B2B5-BAD30E34C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596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9837-786F-4D53-9C50-AC3843F0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(File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2EDE3-1EDF-4174-8B70-DA50A45D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sure what the numbers in the FAT cells represent?</a:t>
            </a:r>
          </a:p>
          <a:p>
            <a:r>
              <a:rPr lang="en-US" dirty="0"/>
              <a:t>Is it better to the int </a:t>
            </a:r>
            <a:r>
              <a:rPr lang="en-US" dirty="0" err="1"/>
              <a:t>next_block</a:t>
            </a:r>
            <a:r>
              <a:rPr lang="en-US" dirty="0"/>
              <a:t> at the beginning or end of the structure?</a:t>
            </a:r>
          </a:p>
          <a:p>
            <a:r>
              <a:rPr lang="en-US" dirty="0"/>
              <a:t>offset calculation was a little quick, can we review it</a:t>
            </a:r>
          </a:p>
          <a:p>
            <a:r>
              <a:rPr lang="en-US" dirty="0"/>
              <a:t>Logical to physical mapping calculation</a:t>
            </a:r>
          </a:p>
          <a:p>
            <a:r>
              <a:rPr lang="en-US" dirty="0"/>
              <a:t>Are block sizes all the same when using linked allocation?</a:t>
            </a:r>
          </a:p>
          <a:p>
            <a:r>
              <a:rPr lang="en-US" dirty="0"/>
              <a:t>What allocation method is used most commonly in modern OS's?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074EA-4DAA-4DDB-9459-9DDB7AEC0D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D0AF5-D6B1-4114-8EA1-CCF563860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33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EF57-0BD8-4054-87B2-7A308FD8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(Project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1103-B5F0-4B13-B1D5-A90541BD8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you please explain about </a:t>
            </a:r>
            <a:r>
              <a:rPr lang="en-US"/>
              <a:t>project 3?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BCB02-8DFC-4E54-8984-2BD521096C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862FC-BF5F-4847-9046-C221214F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9360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BE2-50B3-E24D-8694-0445EA8F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D607-B08A-4F4A-B8E7-36018E7C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allocate disk blocks to files and directories?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B03D6-5EEB-3946-9960-3F5746747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C3AC1-1BDE-A840-A0B3-7E3881508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11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2" name="Rectangle 40">
            <a:extLst>
              <a:ext uri="{FF2B5EF4-FFF2-40B4-BE49-F238E27FC236}">
                <a16:creationId xmlns:a16="http://schemas.microsoft.com/office/drawing/2014/main" id="{2EBD13F5-7FAF-B84D-A074-5418FA797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 Allocation Table (FAT)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A4D388F4-1277-7B4C-9213-16D0F3EEBD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132566" cy="6506358"/>
          </a:xfrm>
        </p:spPr>
        <p:txBody>
          <a:bodyPr/>
          <a:lstStyle/>
          <a:p>
            <a:r>
              <a:rPr lang="en-US" altLang="en-US" dirty="0"/>
              <a:t>Links on disk are slow</a:t>
            </a:r>
          </a:p>
          <a:p>
            <a:r>
              <a:rPr lang="en-US" altLang="en-US" dirty="0"/>
              <a:t>Keep linked list in memory</a:t>
            </a:r>
          </a:p>
          <a:p>
            <a:r>
              <a:rPr lang="en-US" altLang="en-US" dirty="0"/>
              <a:t>Advantage: faster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dirty="0"/>
              <a:t>Have to copy it to disk at some point</a:t>
            </a:r>
          </a:p>
          <a:p>
            <a:pPr lvl="1"/>
            <a:r>
              <a:rPr lang="en-US" altLang="en-US" dirty="0"/>
              <a:t>Have to keep in-memory and on-disk copy consistent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FD3EC2C6-C089-3C41-A19A-B0D8205A0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005E337-7B97-5242-A48E-61A6C0BD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5154F42-A85F-1C40-93BC-DD7540F735E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605" name="Rectangle 53">
            <a:extLst>
              <a:ext uri="{FF2B5EF4-FFF2-40B4-BE49-F238E27FC236}">
                <a16:creationId xmlns:a16="http://schemas.microsoft.com/office/drawing/2014/main" id="{E6D5A0CE-49D7-0A48-BEC5-55B5404C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966480AB-67DC-CE40-99EF-B4E550E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D7239-B162-D343-9CE0-1906A98B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02044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95958E2-ADFA-B841-B25C-62955F09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02044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B4827E97-1CEB-6442-AC18-C818E4F7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35643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2F62EAD9-CCD4-3B43-BAB0-C2F577E0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69241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22473091-B458-C747-9F59-E1844C58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028401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5" name="Rectangle 13">
            <a:extLst>
              <a:ext uri="{FF2B5EF4-FFF2-40B4-BE49-F238E27FC236}">
                <a16:creationId xmlns:a16="http://schemas.microsoft.com/office/drawing/2014/main" id="{5AC750BB-3D70-1D4F-820F-B5F46C000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02840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604E57AE-E684-0441-8B36-97DB5EF5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364387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F501EE51-D2DC-2B4D-86D5-93FBDB7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36438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9561BDF9-E248-7A4E-890A-F6D22022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70037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98BCF21-396E-7B4A-9EF6-D2898442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036358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1407E390-B92B-BC4F-8EF4-4AA25D29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23572" name="Rectangle 20">
            <a:extLst>
              <a:ext uri="{FF2B5EF4-FFF2-40B4-BE49-F238E27FC236}">
                <a16:creationId xmlns:a16="http://schemas.microsoft.com/office/drawing/2014/main" id="{051999B3-C914-8943-8B5F-CBB960E6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372343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3" name="Rectangle 21">
            <a:extLst>
              <a:ext uri="{FF2B5EF4-FFF2-40B4-BE49-F238E27FC236}">
                <a16:creationId xmlns:a16="http://schemas.microsoft.com/office/drawing/2014/main" id="{7E0205FF-D81C-334F-9C9E-AB5559211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372343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B4DF719F-AC0B-6C47-A6D2-9148E424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708329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FB50728-02CE-3E4A-8FE2-ECD6B6C5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708329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A5E4AF9-D96A-1A46-8D9C-B1680B46E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04431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77" name="Rectangle 25">
            <a:extLst>
              <a:ext uri="{FF2B5EF4-FFF2-40B4-BE49-F238E27FC236}">
                <a16:creationId xmlns:a16="http://schemas.microsoft.com/office/drawing/2014/main" id="{527EF7FB-2989-3C46-9126-A152B66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ED7D56B6-CAE3-0E49-9B49-721393E4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38030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59743017-2D18-804A-8F6F-67935AB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38030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7F548F16-B2BE-E041-8020-49D58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71628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98E4ADA5-1621-2141-B557-9B7B9E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71628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820E7804-4E9A-B84A-822D-EEC70B5E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052271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7619646A-B13E-4144-AD60-76C5529D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05227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12</a:t>
            </a:r>
          </a:p>
        </p:txBody>
      </p:sp>
      <p:sp>
        <p:nvSpPr>
          <p:cNvPr id="23584" name="Rectangle 32">
            <a:extLst>
              <a:ext uri="{FF2B5EF4-FFF2-40B4-BE49-F238E27FC236}">
                <a16:creationId xmlns:a16="http://schemas.microsoft.com/office/drawing/2014/main" id="{A7F4E1D6-DED1-1744-81A0-E678C28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388257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45EC9F8-D846-C64A-BC1E-318F2154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38825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13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651D14D8-5236-6044-95CD-570551C6A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72424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00753F9F-F82E-C343-993C-A0B7157D7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72424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14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E8CED431-BBA6-CE40-BB12-27FA7B50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6060228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9" name="Rectangle 37">
            <a:extLst>
              <a:ext uri="{FF2B5EF4-FFF2-40B4-BE49-F238E27FC236}">
                <a16:creationId xmlns:a16="http://schemas.microsoft.com/office/drawing/2014/main" id="{8252BBB7-3C55-F041-A84A-A3AB700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606022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67A4F271-8A95-CD4D-8892-DC1647E1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70037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2" name="Rectangle 50">
            <a:extLst>
              <a:ext uri="{FF2B5EF4-FFF2-40B4-BE49-F238E27FC236}">
                <a16:creationId xmlns:a16="http://schemas.microsoft.com/office/drawing/2014/main" id="{DA51BC0B-5FFE-644D-A691-1D214168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69241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1D4EC250-323A-664F-8373-982B28C9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35643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928099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6A3F-6D34-4BF1-A239-2187A8DC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E583-8A9F-48A4-92ED-DF7B0779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58870-61C2-478E-B4D7-ACF0DA7FC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38476-592D-42DA-A1B4-F90189924F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9F4C5-E0A2-48A0-9067-ACAD181E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2" y="857877"/>
            <a:ext cx="8674813" cy="57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1074</Words>
  <Application>Microsoft Macintosh PowerPoint</Application>
  <PresentationFormat>Custom</PresentationFormat>
  <Paragraphs>296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Helvetica</vt:lpstr>
      <vt:lpstr>Monaco</vt:lpstr>
      <vt:lpstr>Tahoma</vt:lpstr>
      <vt:lpstr>Times</vt:lpstr>
      <vt:lpstr>Times New Roman</vt:lpstr>
      <vt:lpstr>Wingdings</vt:lpstr>
      <vt:lpstr>Office Theme</vt:lpstr>
      <vt:lpstr>class slides</vt:lpstr>
      <vt:lpstr>1_Office Theme</vt:lpstr>
      <vt:lpstr>Introduction to Operating Systems CS 1550</vt:lpstr>
      <vt:lpstr>Announcements</vt:lpstr>
      <vt:lpstr>Previous lecture …</vt:lpstr>
      <vt:lpstr>Muddiest Points (Memory)</vt:lpstr>
      <vt:lpstr>Muddiest Points (File System)</vt:lpstr>
      <vt:lpstr>Muddiest Points (Project 3)</vt:lpstr>
      <vt:lpstr>Problem of the Day</vt:lpstr>
      <vt:lpstr>File Allocation Table (FAT)</vt:lpstr>
      <vt:lpstr>FAT Example</vt:lpstr>
      <vt:lpstr>i-node and FAT</vt:lpstr>
      <vt:lpstr>Using a block index for allocation</vt:lpstr>
      <vt:lpstr>Max File Size for Indexed Allocation</vt:lpstr>
      <vt:lpstr>i-node vs index block</vt:lpstr>
      <vt:lpstr>Unix Fast File System indexing scheme</vt:lpstr>
      <vt:lpstr>FFS and Max File Size</vt:lpstr>
      <vt:lpstr>What’s in a directory?</vt:lpstr>
      <vt:lpstr>Handling long file names in a directory</vt:lpstr>
      <vt:lpstr>Free Block Tracking</vt:lpstr>
      <vt:lpstr>Free Block Tracking Example 1</vt:lpstr>
      <vt:lpstr>Free Block Tracking Example 2</vt:lpstr>
      <vt:lpstr>Structure of a disk sector</vt:lpstr>
      <vt:lpstr>When good disks go bad…</vt:lpstr>
      <vt:lpstr>RAIDs, RAIDs, and more RAIDs</vt:lpstr>
      <vt:lpstr>Parity Examples</vt:lpstr>
      <vt:lpstr>Backing up a file system</vt:lpstr>
      <vt:lpstr>Bitmaps used in a file system dump</vt:lpstr>
      <vt:lpstr>Checking the file system for consistency</vt:lpstr>
      <vt:lpstr>1-d parity</vt:lpstr>
      <vt:lpstr>2-d parity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2022-04-05T03:45:52Z</dcterms:modified>
</cp:coreProperties>
</file>